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479" r:id="rId2"/>
    <p:sldId id="519" r:id="rId3"/>
    <p:sldId id="517" r:id="rId4"/>
    <p:sldId id="532" r:id="rId5"/>
    <p:sldId id="523" r:id="rId6"/>
    <p:sldId id="524" r:id="rId7"/>
    <p:sldId id="525" r:id="rId8"/>
    <p:sldId id="526" r:id="rId9"/>
    <p:sldId id="527" r:id="rId10"/>
    <p:sldId id="528" r:id="rId11"/>
    <p:sldId id="520" r:id="rId12"/>
    <p:sldId id="521" r:id="rId13"/>
    <p:sldId id="522" r:id="rId14"/>
    <p:sldId id="529" r:id="rId15"/>
    <p:sldId id="53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567"/>
    <a:srgbClr val="4FB6F3"/>
    <a:srgbClr val="36B6F3"/>
    <a:srgbClr val="36B6ED"/>
    <a:srgbClr val="36B1EB"/>
    <a:srgbClr val="31B1EB"/>
    <a:srgbClr val="A5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4" autoAdjust="0"/>
    <p:restoredTop sz="94722" autoAdjust="0"/>
  </p:normalViewPr>
  <p:slideViewPr>
    <p:cSldViewPr>
      <p:cViewPr varScale="1">
        <p:scale>
          <a:sx n="82" d="100"/>
          <a:sy n="82" d="100"/>
        </p:scale>
        <p:origin x="14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k kinsley" userId="b1e390e17dec0ec6" providerId="LiveId" clId="{027D7C74-3949-4567-A7B4-9F93D31CE134}"/>
    <pc:docChg chg="undo custSel addSld delSld modSld sldOrd">
      <pc:chgData name="tek kinsley" userId="b1e390e17dec0ec6" providerId="LiveId" clId="{027D7C74-3949-4567-A7B4-9F93D31CE134}" dt="2022-01-26T02:33:18.710" v="5976" actId="5793"/>
      <pc:docMkLst>
        <pc:docMk/>
      </pc:docMkLst>
      <pc:sldChg chg="modSp mod">
        <pc:chgData name="tek kinsley" userId="b1e390e17dec0ec6" providerId="LiveId" clId="{027D7C74-3949-4567-A7B4-9F93D31CE134}" dt="2022-01-26T02:33:00.778" v="5944" actId="20577"/>
        <pc:sldMkLst>
          <pc:docMk/>
          <pc:sldMk cId="2190204205" sldId="479"/>
        </pc:sldMkLst>
        <pc:spChg chg="mod">
          <ac:chgData name="tek kinsley" userId="b1e390e17dec0ec6" providerId="LiveId" clId="{027D7C74-3949-4567-A7B4-9F93D31CE134}" dt="2022-01-26T02:33:00.778" v="5944" actId="20577"/>
          <ac:spMkLst>
            <pc:docMk/>
            <pc:sldMk cId="2190204205" sldId="479"/>
            <ac:spMk id="4" creationId="{00000000-0000-0000-0000-000000000000}"/>
          </ac:spMkLst>
        </pc:spChg>
      </pc:sldChg>
      <pc:sldChg chg="addSp delSp modSp mod">
        <pc:chgData name="tek kinsley" userId="b1e390e17dec0ec6" providerId="LiveId" clId="{027D7C74-3949-4567-A7B4-9F93D31CE134}" dt="2022-01-26T02:33:18.710" v="5976" actId="5793"/>
        <pc:sldMkLst>
          <pc:docMk/>
          <pc:sldMk cId="879932107" sldId="517"/>
        </pc:sldMkLst>
        <pc:spChg chg="mod">
          <ac:chgData name="tek kinsley" userId="b1e390e17dec0ec6" providerId="LiveId" clId="{027D7C74-3949-4567-A7B4-9F93D31CE134}" dt="2022-01-26T02:33:18.710" v="5976" actId="5793"/>
          <ac:spMkLst>
            <pc:docMk/>
            <pc:sldMk cId="879932107" sldId="517"/>
            <ac:spMk id="4" creationId="{00000000-0000-0000-0000-000000000000}"/>
          </ac:spMkLst>
        </pc:spChg>
        <pc:spChg chg="add del mod">
          <ac:chgData name="tek kinsley" userId="b1e390e17dec0ec6" providerId="LiveId" clId="{027D7C74-3949-4567-A7B4-9F93D31CE134}" dt="2022-01-20T21:09:33.608" v="630" actId="478"/>
          <ac:spMkLst>
            <pc:docMk/>
            <pc:sldMk cId="879932107" sldId="517"/>
            <ac:spMk id="5" creationId="{473D027E-9997-477B-B5FB-6AF8477A3D03}"/>
          </ac:spMkLst>
        </pc:spChg>
        <pc:spChg chg="mod">
          <ac:chgData name="tek kinsley" userId="b1e390e17dec0ec6" providerId="LiveId" clId="{027D7C74-3949-4567-A7B4-9F93D31CE134}" dt="2022-01-23T21:39:23.126" v="5168" actId="20577"/>
          <ac:spMkLst>
            <pc:docMk/>
            <pc:sldMk cId="879932107" sldId="517"/>
            <ac:spMk id="8" creationId="{EEA70AF2-6AEA-42D0-93B0-93CADFE5198A}"/>
          </ac:spMkLst>
        </pc:spChg>
        <pc:spChg chg="add del mod ord">
          <ac:chgData name="tek kinsley" userId="b1e390e17dec0ec6" providerId="LiveId" clId="{027D7C74-3949-4567-A7B4-9F93D31CE134}" dt="2022-01-20T21:06:52.353" v="613" actId="478"/>
          <ac:spMkLst>
            <pc:docMk/>
            <pc:sldMk cId="879932107" sldId="517"/>
            <ac:spMk id="10" creationId="{327597BC-1247-4E06-9BD3-D3A28A2AF2F6}"/>
          </ac:spMkLst>
        </pc:spChg>
        <pc:spChg chg="add del mod">
          <ac:chgData name="tek kinsley" userId="b1e390e17dec0ec6" providerId="LiveId" clId="{027D7C74-3949-4567-A7B4-9F93D31CE134}" dt="2022-01-20T20:56:16.504" v="288" actId="478"/>
          <ac:spMkLst>
            <pc:docMk/>
            <pc:sldMk cId="879932107" sldId="517"/>
            <ac:spMk id="11" creationId="{3EB24F58-E659-442B-93E7-AA4F6F69529D}"/>
          </ac:spMkLst>
        </pc:spChg>
        <pc:spChg chg="add del mod">
          <ac:chgData name="tek kinsley" userId="b1e390e17dec0ec6" providerId="LiveId" clId="{027D7C74-3949-4567-A7B4-9F93D31CE134}" dt="2022-01-20T21:19:47.629" v="884" actId="478"/>
          <ac:spMkLst>
            <pc:docMk/>
            <pc:sldMk cId="879932107" sldId="517"/>
            <ac:spMk id="12" creationId="{0C844E67-A7AF-44AB-9827-AA731E45BACB}"/>
          </ac:spMkLst>
        </pc:spChg>
        <pc:spChg chg="add del mod">
          <ac:chgData name="tek kinsley" userId="b1e390e17dec0ec6" providerId="LiveId" clId="{027D7C74-3949-4567-A7B4-9F93D31CE134}" dt="2022-01-20T21:00:52.475" v="350" actId="478"/>
          <ac:spMkLst>
            <pc:docMk/>
            <pc:sldMk cId="879932107" sldId="517"/>
            <ac:spMk id="13" creationId="{48B5F09B-FE84-40FE-85F3-F5FBBF8D3F0D}"/>
          </ac:spMkLst>
        </pc:spChg>
        <pc:spChg chg="add del">
          <ac:chgData name="tek kinsley" userId="b1e390e17dec0ec6" providerId="LiveId" clId="{027D7C74-3949-4567-A7B4-9F93D31CE134}" dt="2022-01-20T21:00:52.475" v="350" actId="478"/>
          <ac:spMkLst>
            <pc:docMk/>
            <pc:sldMk cId="879932107" sldId="517"/>
            <ac:spMk id="14" creationId="{CD4DC511-428D-4AD9-B455-C78C8A14BA4D}"/>
          </ac:spMkLst>
        </pc:spChg>
        <pc:spChg chg="add mod">
          <ac:chgData name="tek kinsley" userId="b1e390e17dec0ec6" providerId="LiveId" clId="{027D7C74-3949-4567-A7B4-9F93D31CE134}" dt="2022-01-20T21:18:17.003" v="877" actId="14100"/>
          <ac:spMkLst>
            <pc:docMk/>
            <pc:sldMk cId="879932107" sldId="517"/>
            <ac:spMk id="16" creationId="{07EEBE4A-1C8D-43C3-8A88-F337C057E78A}"/>
          </ac:spMkLst>
        </pc:spChg>
        <pc:spChg chg="add del mod">
          <ac:chgData name="tek kinsley" userId="b1e390e17dec0ec6" providerId="LiveId" clId="{027D7C74-3949-4567-A7B4-9F93D31CE134}" dt="2022-01-20T21:07:38.333" v="620" actId="478"/>
          <ac:spMkLst>
            <pc:docMk/>
            <pc:sldMk cId="879932107" sldId="517"/>
            <ac:spMk id="17" creationId="{02ED38FD-D397-4197-9E9E-3462481496C5}"/>
          </ac:spMkLst>
        </pc:spChg>
        <pc:spChg chg="add del mod">
          <ac:chgData name="tek kinsley" userId="b1e390e17dec0ec6" providerId="LiveId" clId="{027D7C74-3949-4567-A7B4-9F93D31CE134}" dt="2022-01-20T21:07:23.780" v="616" actId="478"/>
          <ac:spMkLst>
            <pc:docMk/>
            <pc:sldMk cId="879932107" sldId="517"/>
            <ac:spMk id="18" creationId="{3DEE1989-90A2-4571-8C3E-71FC6C2FA779}"/>
          </ac:spMkLst>
        </pc:spChg>
        <pc:spChg chg="add del mod">
          <ac:chgData name="tek kinsley" userId="b1e390e17dec0ec6" providerId="LiveId" clId="{027D7C74-3949-4567-A7B4-9F93D31CE134}" dt="2022-01-20T21:16:53.236" v="863" actId="478"/>
          <ac:spMkLst>
            <pc:docMk/>
            <pc:sldMk cId="879932107" sldId="517"/>
            <ac:spMk id="19" creationId="{3A20652D-A6C0-4D1F-8338-D6AC12150E2D}"/>
          </ac:spMkLst>
        </pc:spChg>
        <pc:spChg chg="add mod">
          <ac:chgData name="tek kinsley" userId="b1e390e17dec0ec6" providerId="LiveId" clId="{027D7C74-3949-4567-A7B4-9F93D31CE134}" dt="2022-01-23T21:37:02.761" v="5110" actId="20577"/>
          <ac:spMkLst>
            <pc:docMk/>
            <pc:sldMk cId="879932107" sldId="517"/>
            <ac:spMk id="22" creationId="{369F68C8-AE01-443F-9DB6-33B9683E132F}"/>
          </ac:spMkLst>
        </pc:spChg>
        <pc:picChg chg="add del mod ord">
          <ac:chgData name="tek kinsley" userId="b1e390e17dec0ec6" providerId="LiveId" clId="{027D7C74-3949-4567-A7B4-9F93D31CE134}" dt="2022-01-20T21:09:33.608" v="630" actId="478"/>
          <ac:picMkLst>
            <pc:docMk/>
            <pc:sldMk cId="879932107" sldId="517"/>
            <ac:picMk id="3" creationId="{9D06B647-11D5-4C91-B53F-CEA9033DB91D}"/>
          </ac:picMkLst>
        </pc:picChg>
        <pc:picChg chg="del">
          <ac:chgData name="tek kinsley" userId="b1e390e17dec0ec6" providerId="LiveId" clId="{027D7C74-3949-4567-A7B4-9F93D31CE134}" dt="2022-01-20T20:37:58.059" v="225" actId="478"/>
          <ac:picMkLst>
            <pc:docMk/>
            <pc:sldMk cId="879932107" sldId="517"/>
            <ac:picMk id="6" creationId="{0FD5D83E-4756-453A-A96F-F2C7BCB9D269}"/>
          </ac:picMkLst>
        </pc:picChg>
        <pc:picChg chg="add del mod">
          <ac:chgData name="tek kinsley" userId="b1e390e17dec0ec6" providerId="LiveId" clId="{027D7C74-3949-4567-A7B4-9F93D31CE134}" dt="2022-01-20T21:07:46.392" v="622" actId="478"/>
          <ac:picMkLst>
            <pc:docMk/>
            <pc:sldMk cId="879932107" sldId="517"/>
            <ac:picMk id="9" creationId="{16E1DAF5-DCD5-402D-B0CC-4D78BC0E5692}"/>
          </ac:picMkLst>
        </pc:picChg>
        <pc:picChg chg="add mod">
          <ac:chgData name="tek kinsley" userId="b1e390e17dec0ec6" providerId="LiveId" clId="{027D7C74-3949-4567-A7B4-9F93D31CE134}" dt="2022-01-20T21:18:32.766" v="883" actId="1037"/>
          <ac:picMkLst>
            <pc:docMk/>
            <pc:sldMk cId="879932107" sldId="517"/>
            <ac:picMk id="21" creationId="{3E149FA8-18F7-49BC-983E-3EC51D825282}"/>
          </ac:picMkLst>
        </pc:picChg>
        <pc:picChg chg="add mod">
          <ac:chgData name="tek kinsley" userId="b1e390e17dec0ec6" providerId="LiveId" clId="{027D7C74-3949-4567-A7B4-9F93D31CE134}" dt="2022-01-20T21:17:57.048" v="874" actId="14100"/>
          <ac:picMkLst>
            <pc:docMk/>
            <pc:sldMk cId="879932107" sldId="517"/>
            <ac:picMk id="24" creationId="{6FBCC96E-2FDE-4DD3-994D-2414F0926D0E}"/>
          </ac:picMkLst>
        </pc:picChg>
        <pc:picChg chg="add del mod">
          <ac:chgData name="tek kinsley" userId="b1e390e17dec0ec6" providerId="LiveId" clId="{027D7C74-3949-4567-A7B4-9F93D31CE134}" dt="2022-01-20T21:20:09.284" v="886" actId="478"/>
          <ac:picMkLst>
            <pc:docMk/>
            <pc:sldMk cId="879932107" sldId="517"/>
            <ac:picMk id="26" creationId="{8B03A6DB-6680-446B-A78A-1A52ED5AEA1D}"/>
          </ac:picMkLst>
        </pc:picChg>
        <pc:picChg chg="add mod">
          <ac:chgData name="tek kinsley" userId="b1e390e17dec0ec6" providerId="LiveId" clId="{027D7C74-3949-4567-A7B4-9F93D31CE134}" dt="2022-01-20T21:22:16.880" v="896" actId="1037"/>
          <ac:picMkLst>
            <pc:docMk/>
            <pc:sldMk cId="879932107" sldId="517"/>
            <ac:picMk id="28" creationId="{97D8C7C0-DEC4-4556-9687-16847F9C16CE}"/>
          </ac:picMkLst>
        </pc:picChg>
      </pc:sldChg>
      <pc:sldChg chg="modSp new mod ord">
        <pc:chgData name="tek kinsley" userId="b1e390e17dec0ec6" providerId="LiveId" clId="{027D7C74-3949-4567-A7B4-9F93D31CE134}" dt="2022-01-23T21:39:46.153" v="5170"/>
        <pc:sldMkLst>
          <pc:docMk/>
          <pc:sldMk cId="2563985431" sldId="520"/>
        </pc:sldMkLst>
        <pc:spChg chg="mod">
          <ac:chgData name="tek kinsley" userId="b1e390e17dec0ec6" providerId="LiveId" clId="{027D7C74-3949-4567-A7B4-9F93D31CE134}" dt="2022-01-20T22:22:00.439" v="4237" actId="20577"/>
          <ac:spMkLst>
            <pc:docMk/>
            <pc:sldMk cId="2563985431" sldId="520"/>
            <ac:spMk id="2" creationId="{7984F015-8C47-469F-AEA2-BAF435A4F0E6}"/>
          </ac:spMkLst>
        </pc:spChg>
        <pc:spChg chg="mod">
          <ac:chgData name="tek kinsley" userId="b1e390e17dec0ec6" providerId="LiveId" clId="{027D7C74-3949-4567-A7B4-9F93D31CE134}" dt="2022-01-20T21:58:48.400" v="2707" actId="20577"/>
          <ac:spMkLst>
            <pc:docMk/>
            <pc:sldMk cId="2563985431" sldId="520"/>
            <ac:spMk id="3" creationId="{5882321A-1A22-4BC0-9E27-F1C1E225EEE0}"/>
          </ac:spMkLst>
        </pc:spChg>
      </pc:sldChg>
      <pc:sldChg chg="modSp new mod ord">
        <pc:chgData name="tek kinsley" userId="b1e390e17dec0ec6" providerId="LiveId" clId="{027D7C74-3949-4567-A7B4-9F93D31CE134}" dt="2022-01-23T21:39:46.153" v="5170"/>
        <pc:sldMkLst>
          <pc:docMk/>
          <pc:sldMk cId="3457866050" sldId="521"/>
        </pc:sldMkLst>
        <pc:spChg chg="mod">
          <ac:chgData name="tek kinsley" userId="b1e390e17dec0ec6" providerId="LiveId" clId="{027D7C74-3949-4567-A7B4-9F93D31CE134}" dt="2022-01-20T22:21:56.091" v="4230" actId="20577"/>
          <ac:spMkLst>
            <pc:docMk/>
            <pc:sldMk cId="3457866050" sldId="521"/>
            <ac:spMk id="2" creationId="{E23BEB45-2046-4CC4-A410-F49189DDB1B2}"/>
          </ac:spMkLst>
        </pc:spChg>
        <pc:spChg chg="mod">
          <ac:chgData name="tek kinsley" userId="b1e390e17dec0ec6" providerId="LiveId" clId="{027D7C74-3949-4567-A7B4-9F93D31CE134}" dt="2022-01-20T22:23:41.175" v="4249" actId="255"/>
          <ac:spMkLst>
            <pc:docMk/>
            <pc:sldMk cId="3457866050" sldId="521"/>
            <ac:spMk id="3" creationId="{BB0BDAA1-09B0-45D9-A601-7311C96924B2}"/>
          </ac:spMkLst>
        </pc:spChg>
      </pc:sldChg>
      <pc:sldChg chg="modSp new mod ord">
        <pc:chgData name="tek kinsley" userId="b1e390e17dec0ec6" providerId="LiveId" clId="{027D7C74-3949-4567-A7B4-9F93D31CE134}" dt="2022-01-25T00:02:27.845" v="5926" actId="255"/>
        <pc:sldMkLst>
          <pc:docMk/>
          <pc:sldMk cId="51000016" sldId="522"/>
        </pc:sldMkLst>
        <pc:spChg chg="mod">
          <ac:chgData name="tek kinsley" userId="b1e390e17dec0ec6" providerId="LiveId" clId="{027D7C74-3949-4567-A7B4-9F93D31CE134}" dt="2022-01-20T22:21:51.723" v="4223" actId="20577"/>
          <ac:spMkLst>
            <pc:docMk/>
            <pc:sldMk cId="51000016" sldId="522"/>
            <ac:spMk id="2" creationId="{6F7378AA-CD6F-4E2C-BE38-03CB102841FE}"/>
          </ac:spMkLst>
        </pc:spChg>
        <pc:spChg chg="mod">
          <ac:chgData name="tek kinsley" userId="b1e390e17dec0ec6" providerId="LiveId" clId="{027D7C74-3949-4567-A7B4-9F93D31CE134}" dt="2022-01-25T00:02:27.845" v="5926" actId="255"/>
          <ac:spMkLst>
            <pc:docMk/>
            <pc:sldMk cId="51000016" sldId="522"/>
            <ac:spMk id="3" creationId="{937BFEA9-681A-4583-946B-F0C357567132}"/>
          </ac:spMkLst>
        </pc:spChg>
      </pc:sldChg>
      <pc:sldChg chg="modSp new del mod">
        <pc:chgData name="tek kinsley" userId="b1e390e17dec0ec6" providerId="LiveId" clId="{027D7C74-3949-4567-A7B4-9F93D31CE134}" dt="2022-01-20T22:28:07.898" v="4331" actId="47"/>
        <pc:sldMkLst>
          <pc:docMk/>
          <pc:sldMk cId="539431194" sldId="523"/>
        </pc:sldMkLst>
        <pc:spChg chg="mod">
          <ac:chgData name="tek kinsley" userId="b1e390e17dec0ec6" providerId="LiveId" clId="{027D7C74-3949-4567-A7B4-9F93D31CE134}" dt="2022-01-20T22:27:48.743" v="4330" actId="20577"/>
          <ac:spMkLst>
            <pc:docMk/>
            <pc:sldMk cId="539431194" sldId="523"/>
            <ac:spMk id="2" creationId="{4E871D02-BCC6-423D-84E0-BFDFFB1D42F2}"/>
          </ac:spMkLst>
        </pc:spChg>
      </pc:sldChg>
      <pc:sldChg chg="delSp modSp new mod">
        <pc:chgData name="tek kinsley" userId="b1e390e17dec0ec6" providerId="LiveId" clId="{027D7C74-3949-4567-A7B4-9F93D31CE134}" dt="2022-01-20T22:37:10.901" v="5006" actId="255"/>
        <pc:sldMkLst>
          <pc:docMk/>
          <pc:sldMk cId="3792330878" sldId="523"/>
        </pc:sldMkLst>
        <pc:spChg chg="mod">
          <ac:chgData name="tek kinsley" userId="b1e390e17dec0ec6" providerId="LiveId" clId="{027D7C74-3949-4567-A7B4-9F93D31CE134}" dt="2022-01-20T22:37:10.901" v="5006" actId="255"/>
          <ac:spMkLst>
            <pc:docMk/>
            <pc:sldMk cId="3792330878" sldId="523"/>
            <ac:spMk id="2" creationId="{7518BC08-3DDC-4065-B892-9C9D281B7A72}"/>
          </ac:spMkLst>
        </pc:spChg>
        <pc:spChg chg="del">
          <ac:chgData name="tek kinsley" userId="b1e390e17dec0ec6" providerId="LiveId" clId="{027D7C74-3949-4567-A7B4-9F93D31CE134}" dt="2022-01-20T22:28:55.365" v="4427" actId="478"/>
          <ac:spMkLst>
            <pc:docMk/>
            <pc:sldMk cId="3792330878" sldId="523"/>
            <ac:spMk id="3" creationId="{9335A108-AD89-4454-991E-482EF30D64E7}"/>
          </ac:spMkLst>
        </pc:spChg>
      </pc:sldChg>
      <pc:sldChg chg="new del">
        <pc:chgData name="tek kinsley" userId="b1e390e17dec0ec6" providerId="LiveId" clId="{027D7C74-3949-4567-A7B4-9F93D31CE134}" dt="2022-01-20T22:29:18.465" v="4430" actId="680"/>
        <pc:sldMkLst>
          <pc:docMk/>
          <pc:sldMk cId="2884711078" sldId="524"/>
        </pc:sldMkLst>
      </pc:sldChg>
      <pc:sldChg chg="delSp modSp new mod">
        <pc:chgData name="tek kinsley" userId="b1e390e17dec0ec6" providerId="LiveId" clId="{027D7C74-3949-4567-A7B4-9F93D31CE134}" dt="2022-01-20T22:30:40.176" v="4520" actId="14100"/>
        <pc:sldMkLst>
          <pc:docMk/>
          <pc:sldMk cId="2906995538" sldId="524"/>
        </pc:sldMkLst>
        <pc:spChg chg="mod">
          <ac:chgData name="tek kinsley" userId="b1e390e17dec0ec6" providerId="LiveId" clId="{027D7C74-3949-4567-A7B4-9F93D31CE134}" dt="2022-01-20T22:30:40.176" v="4520" actId="14100"/>
          <ac:spMkLst>
            <pc:docMk/>
            <pc:sldMk cId="2906995538" sldId="524"/>
            <ac:spMk id="2" creationId="{408A4FE2-88D2-4CCD-A951-326F84C3F8D2}"/>
          </ac:spMkLst>
        </pc:spChg>
        <pc:spChg chg="del">
          <ac:chgData name="tek kinsley" userId="b1e390e17dec0ec6" providerId="LiveId" clId="{027D7C74-3949-4567-A7B4-9F93D31CE134}" dt="2022-01-20T22:30:10.183" v="4516" actId="478"/>
          <ac:spMkLst>
            <pc:docMk/>
            <pc:sldMk cId="2906995538" sldId="524"/>
            <ac:spMk id="3" creationId="{8AFE92D3-A350-4409-A25F-F6306CC67445}"/>
          </ac:spMkLst>
        </pc:spChg>
      </pc:sldChg>
      <pc:sldChg chg="delSp modSp new mod">
        <pc:chgData name="tek kinsley" userId="b1e390e17dec0ec6" providerId="LiveId" clId="{027D7C74-3949-4567-A7B4-9F93D31CE134}" dt="2022-01-20T22:46:22.613" v="5109" actId="20577"/>
        <pc:sldMkLst>
          <pc:docMk/>
          <pc:sldMk cId="1883596559" sldId="525"/>
        </pc:sldMkLst>
        <pc:spChg chg="mod">
          <ac:chgData name="tek kinsley" userId="b1e390e17dec0ec6" providerId="LiveId" clId="{027D7C74-3949-4567-A7B4-9F93D31CE134}" dt="2022-01-20T22:46:22.613" v="5109" actId="20577"/>
          <ac:spMkLst>
            <pc:docMk/>
            <pc:sldMk cId="1883596559" sldId="525"/>
            <ac:spMk id="2" creationId="{0FE4623E-99DA-4DBD-BE2D-BF14E0DBFEB5}"/>
          </ac:spMkLst>
        </pc:spChg>
        <pc:spChg chg="del">
          <ac:chgData name="tek kinsley" userId="b1e390e17dec0ec6" providerId="LiveId" clId="{027D7C74-3949-4567-A7B4-9F93D31CE134}" dt="2022-01-20T22:32:02.047" v="4669" actId="478"/>
          <ac:spMkLst>
            <pc:docMk/>
            <pc:sldMk cId="1883596559" sldId="525"/>
            <ac:spMk id="3" creationId="{9DA1CE1E-7E3F-4BC6-9870-6DB92D798823}"/>
          </ac:spMkLst>
        </pc:spChg>
      </pc:sldChg>
      <pc:sldChg chg="delSp modSp new mod">
        <pc:chgData name="tek kinsley" userId="b1e390e17dec0ec6" providerId="LiveId" clId="{027D7C74-3949-4567-A7B4-9F93D31CE134}" dt="2022-01-20T22:37:41.510" v="5009" actId="1076"/>
        <pc:sldMkLst>
          <pc:docMk/>
          <pc:sldMk cId="1493326217" sldId="526"/>
        </pc:sldMkLst>
        <pc:spChg chg="mod">
          <ac:chgData name="tek kinsley" userId="b1e390e17dec0ec6" providerId="LiveId" clId="{027D7C74-3949-4567-A7B4-9F93D31CE134}" dt="2022-01-20T22:37:41.510" v="5009" actId="1076"/>
          <ac:spMkLst>
            <pc:docMk/>
            <pc:sldMk cId="1493326217" sldId="526"/>
            <ac:spMk id="2" creationId="{096F6A9B-CD5C-498F-A270-58CE2FB6532C}"/>
          </ac:spMkLst>
        </pc:spChg>
        <pc:spChg chg="del">
          <ac:chgData name="tek kinsley" userId="b1e390e17dec0ec6" providerId="LiveId" clId="{027D7C74-3949-4567-A7B4-9F93D31CE134}" dt="2022-01-20T22:33:03.147" v="4713" actId="478"/>
          <ac:spMkLst>
            <pc:docMk/>
            <pc:sldMk cId="1493326217" sldId="526"/>
            <ac:spMk id="3" creationId="{923A587D-64B2-4E36-AABE-9ADA36770FC8}"/>
          </ac:spMkLst>
        </pc:spChg>
      </pc:sldChg>
      <pc:sldChg chg="delSp modSp new mod">
        <pc:chgData name="tek kinsley" userId="b1e390e17dec0ec6" providerId="LiveId" clId="{027D7C74-3949-4567-A7B4-9F93D31CE134}" dt="2022-01-20T22:34:20.813" v="4829" actId="1076"/>
        <pc:sldMkLst>
          <pc:docMk/>
          <pc:sldMk cId="2023409064" sldId="527"/>
        </pc:sldMkLst>
        <pc:spChg chg="mod">
          <ac:chgData name="tek kinsley" userId="b1e390e17dec0ec6" providerId="LiveId" clId="{027D7C74-3949-4567-A7B4-9F93D31CE134}" dt="2022-01-20T22:34:20.813" v="4829" actId="1076"/>
          <ac:spMkLst>
            <pc:docMk/>
            <pc:sldMk cId="2023409064" sldId="527"/>
            <ac:spMk id="2" creationId="{A0B1055F-23DD-4D91-8002-F6748CFD8BCE}"/>
          </ac:spMkLst>
        </pc:spChg>
        <pc:spChg chg="del">
          <ac:chgData name="tek kinsley" userId="b1e390e17dec0ec6" providerId="LiveId" clId="{027D7C74-3949-4567-A7B4-9F93D31CE134}" dt="2022-01-20T22:34:02.493" v="4824" actId="478"/>
          <ac:spMkLst>
            <pc:docMk/>
            <pc:sldMk cId="2023409064" sldId="527"/>
            <ac:spMk id="3" creationId="{ABBB3812-8BED-47CF-96E5-C9A59800E50A}"/>
          </ac:spMkLst>
        </pc:spChg>
      </pc:sldChg>
      <pc:sldChg chg="delSp modSp new mod">
        <pc:chgData name="tek kinsley" userId="b1e390e17dec0ec6" providerId="LiveId" clId="{027D7C74-3949-4567-A7B4-9F93D31CE134}" dt="2022-01-20T22:36:07.161" v="4972" actId="1076"/>
        <pc:sldMkLst>
          <pc:docMk/>
          <pc:sldMk cId="339982561" sldId="528"/>
        </pc:sldMkLst>
        <pc:spChg chg="mod">
          <ac:chgData name="tek kinsley" userId="b1e390e17dec0ec6" providerId="LiveId" clId="{027D7C74-3949-4567-A7B4-9F93D31CE134}" dt="2022-01-20T22:36:07.161" v="4972" actId="1076"/>
          <ac:spMkLst>
            <pc:docMk/>
            <pc:sldMk cId="339982561" sldId="528"/>
            <ac:spMk id="2" creationId="{EF6825E9-3AE7-4065-AB9C-EECB010E6EA8}"/>
          </ac:spMkLst>
        </pc:spChg>
        <pc:spChg chg="del">
          <ac:chgData name="tek kinsley" userId="b1e390e17dec0ec6" providerId="LiveId" clId="{027D7C74-3949-4567-A7B4-9F93D31CE134}" dt="2022-01-20T22:35:20.007" v="4965" actId="478"/>
          <ac:spMkLst>
            <pc:docMk/>
            <pc:sldMk cId="339982561" sldId="528"/>
            <ac:spMk id="3" creationId="{5568A533-2984-4FD6-9C8F-F6AFC1EE6410}"/>
          </ac:spMkLst>
        </pc:spChg>
      </pc:sldChg>
      <pc:sldChg chg="delSp modSp new mod">
        <pc:chgData name="tek kinsley" userId="b1e390e17dec0ec6" providerId="LiveId" clId="{027D7C74-3949-4567-A7B4-9F93D31CE134}" dt="2022-01-20T22:36:32.008" v="5001" actId="478"/>
        <pc:sldMkLst>
          <pc:docMk/>
          <pc:sldMk cId="3458537463" sldId="529"/>
        </pc:sldMkLst>
        <pc:spChg chg="mod">
          <ac:chgData name="tek kinsley" userId="b1e390e17dec0ec6" providerId="LiveId" clId="{027D7C74-3949-4567-A7B4-9F93D31CE134}" dt="2022-01-20T22:36:29.736" v="5000" actId="1076"/>
          <ac:spMkLst>
            <pc:docMk/>
            <pc:sldMk cId="3458537463" sldId="529"/>
            <ac:spMk id="2" creationId="{BD9CD20B-8B38-48D4-8200-B4E42BB64BBE}"/>
          </ac:spMkLst>
        </pc:spChg>
        <pc:spChg chg="del">
          <ac:chgData name="tek kinsley" userId="b1e390e17dec0ec6" providerId="LiveId" clId="{027D7C74-3949-4567-A7B4-9F93D31CE134}" dt="2022-01-20T22:36:32.008" v="5001" actId="478"/>
          <ac:spMkLst>
            <pc:docMk/>
            <pc:sldMk cId="3458537463" sldId="529"/>
            <ac:spMk id="3" creationId="{BBAE7CA2-5FB9-45BC-AF8D-0078BA2FE324}"/>
          </ac:spMkLst>
        </pc:spChg>
      </pc:sldChg>
      <pc:sldChg chg="new del">
        <pc:chgData name="tek kinsley" userId="b1e390e17dec0ec6" providerId="LiveId" clId="{027D7C74-3949-4567-A7B4-9F93D31CE134}" dt="2022-01-20T22:38:33.960" v="5012" actId="47"/>
        <pc:sldMkLst>
          <pc:docMk/>
          <pc:sldMk cId="3394321421" sldId="530"/>
        </pc:sldMkLst>
      </pc:sldChg>
      <pc:sldChg chg="addSp delSp modSp add mod">
        <pc:chgData name="tek kinsley" userId="b1e390e17dec0ec6" providerId="LiveId" clId="{027D7C74-3949-4567-A7B4-9F93D31CE134}" dt="2022-01-23T21:44:07.140" v="5486" actId="20577"/>
        <pc:sldMkLst>
          <pc:docMk/>
          <pc:sldMk cId="2851658412" sldId="531"/>
        </pc:sldMkLst>
        <pc:spChg chg="add del mod">
          <ac:chgData name="tek kinsley" userId="b1e390e17dec0ec6" providerId="LiveId" clId="{027D7C74-3949-4567-A7B4-9F93D31CE134}" dt="2022-01-20T22:40:41.814" v="5043"/>
          <ac:spMkLst>
            <pc:docMk/>
            <pc:sldMk cId="2851658412" sldId="531"/>
            <ac:spMk id="2" creationId="{5740BF9A-80C7-485E-A5C4-E47D7B15C674}"/>
          </ac:spMkLst>
        </pc:spChg>
        <pc:spChg chg="mod">
          <ac:chgData name="tek kinsley" userId="b1e390e17dec0ec6" providerId="LiveId" clId="{027D7C74-3949-4567-A7B4-9F93D31CE134}" dt="2022-01-20T22:42:15.030" v="5092" actId="1076"/>
          <ac:spMkLst>
            <pc:docMk/>
            <pc:sldMk cId="2851658412" sldId="531"/>
            <ac:spMk id="4" creationId="{00000000-0000-0000-0000-000000000000}"/>
          </ac:spMkLst>
        </pc:spChg>
        <pc:spChg chg="mod">
          <ac:chgData name="tek kinsley" userId="b1e390e17dec0ec6" providerId="LiveId" clId="{027D7C74-3949-4567-A7B4-9F93D31CE134}" dt="2022-01-23T21:39:06.933" v="5164" actId="20577"/>
          <ac:spMkLst>
            <pc:docMk/>
            <pc:sldMk cId="2851658412" sldId="531"/>
            <ac:spMk id="8" creationId="{EEA70AF2-6AEA-42D0-93B0-93CADFE5198A}"/>
          </ac:spMkLst>
        </pc:spChg>
        <pc:spChg chg="add mod">
          <ac:chgData name="tek kinsley" userId="b1e390e17dec0ec6" providerId="LiveId" clId="{027D7C74-3949-4567-A7B4-9F93D31CE134}" dt="2022-01-20T22:42:41.265" v="5102" actId="1036"/>
          <ac:spMkLst>
            <pc:docMk/>
            <pc:sldMk cId="2851658412" sldId="531"/>
            <ac:spMk id="13" creationId="{5CAB1449-2CA8-473D-8730-AD94CAA7EF76}"/>
          </ac:spMkLst>
        </pc:spChg>
        <pc:spChg chg="mod">
          <ac:chgData name="tek kinsley" userId="b1e390e17dec0ec6" providerId="LiveId" clId="{027D7C74-3949-4567-A7B4-9F93D31CE134}" dt="2022-01-20T22:42:41.265" v="5102" actId="1036"/>
          <ac:spMkLst>
            <pc:docMk/>
            <pc:sldMk cId="2851658412" sldId="531"/>
            <ac:spMk id="16" creationId="{07EEBE4A-1C8D-43C3-8A88-F337C057E78A}"/>
          </ac:spMkLst>
        </pc:spChg>
        <pc:spChg chg="mod">
          <ac:chgData name="tek kinsley" userId="b1e390e17dec0ec6" providerId="LiveId" clId="{027D7C74-3949-4567-A7B4-9F93D31CE134}" dt="2022-01-23T21:44:07.140" v="5486" actId="20577"/>
          <ac:spMkLst>
            <pc:docMk/>
            <pc:sldMk cId="2851658412" sldId="531"/>
            <ac:spMk id="22" creationId="{369F68C8-AE01-443F-9DB6-33B9683E132F}"/>
          </ac:spMkLst>
        </pc:spChg>
        <pc:picChg chg="add mod">
          <ac:chgData name="tek kinsley" userId="b1e390e17dec0ec6" providerId="LiveId" clId="{027D7C74-3949-4567-A7B4-9F93D31CE134}" dt="2022-01-20T22:42:41.265" v="5102" actId="1036"/>
          <ac:picMkLst>
            <pc:docMk/>
            <pc:sldMk cId="2851658412" sldId="531"/>
            <ac:picMk id="5" creationId="{FE3243A1-40F5-4295-B58A-D2DEADC911E7}"/>
          </ac:picMkLst>
        </pc:picChg>
        <pc:picChg chg="mod">
          <ac:chgData name="tek kinsley" userId="b1e390e17dec0ec6" providerId="LiveId" clId="{027D7C74-3949-4567-A7B4-9F93D31CE134}" dt="2022-01-20T22:42:41.265" v="5102" actId="1036"/>
          <ac:picMkLst>
            <pc:docMk/>
            <pc:sldMk cId="2851658412" sldId="531"/>
            <ac:picMk id="21" creationId="{3E149FA8-18F7-49BC-983E-3EC51D825282}"/>
          </ac:picMkLst>
        </pc:picChg>
        <pc:picChg chg="mod">
          <ac:chgData name="tek kinsley" userId="b1e390e17dec0ec6" providerId="LiveId" clId="{027D7C74-3949-4567-A7B4-9F93D31CE134}" dt="2022-01-20T22:42:41.265" v="5102" actId="1036"/>
          <ac:picMkLst>
            <pc:docMk/>
            <pc:sldMk cId="2851658412" sldId="531"/>
            <ac:picMk id="24" creationId="{6FBCC96E-2FDE-4DD3-994D-2414F0926D0E}"/>
          </ac:picMkLst>
        </pc:picChg>
        <pc:picChg chg="mod">
          <ac:chgData name="tek kinsley" userId="b1e390e17dec0ec6" providerId="LiveId" clId="{027D7C74-3949-4567-A7B4-9F93D31CE134}" dt="2022-01-20T22:42:41.265" v="5102" actId="1036"/>
          <ac:picMkLst>
            <pc:docMk/>
            <pc:sldMk cId="2851658412" sldId="531"/>
            <ac:picMk id="28" creationId="{97D8C7C0-DEC4-4556-9687-16847F9C16CE}"/>
          </ac:picMkLst>
        </pc:picChg>
      </pc:sldChg>
      <pc:sldChg chg="modSp new mod">
        <pc:chgData name="tek kinsley" userId="b1e390e17dec0ec6" providerId="LiveId" clId="{027D7C74-3949-4567-A7B4-9F93D31CE134}" dt="2022-01-23T21:43:49.039" v="5485" actId="1076"/>
        <pc:sldMkLst>
          <pc:docMk/>
          <pc:sldMk cId="3366785540" sldId="532"/>
        </pc:sldMkLst>
        <pc:spChg chg="mod">
          <ac:chgData name="tek kinsley" userId="b1e390e17dec0ec6" providerId="LiveId" clId="{027D7C74-3949-4567-A7B4-9F93D31CE134}" dt="2022-01-23T21:41:26.949" v="5177" actId="20577"/>
          <ac:spMkLst>
            <pc:docMk/>
            <pc:sldMk cId="3366785540" sldId="532"/>
            <ac:spMk id="2" creationId="{9A10F2ED-685C-4CAA-91A2-C55577F56A1A}"/>
          </ac:spMkLst>
        </pc:spChg>
        <pc:spChg chg="mod">
          <ac:chgData name="tek kinsley" userId="b1e390e17dec0ec6" providerId="LiveId" clId="{027D7C74-3949-4567-A7B4-9F93D31CE134}" dt="2022-01-23T21:43:49.039" v="5485" actId="1076"/>
          <ac:spMkLst>
            <pc:docMk/>
            <pc:sldMk cId="3366785540" sldId="532"/>
            <ac:spMk id="3" creationId="{EFE0CB55-0583-4113-9D2A-86F9F1B2B8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7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9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91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2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7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7CA1-F87B-4ACB-BE23-DF1C44ABA028}" type="datetimeFigureOut">
              <a:rPr lang="en-US" smtClean="0"/>
              <a:pPr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F288CD-8FD8-48E2-97E6-F94CFBF1B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ishscounseling/RS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site/ishscounseling/RS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4877230"/>
            <a:ext cx="41910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www.issaquahhighptsa.org</a:t>
            </a:r>
          </a:p>
          <a:p>
            <a:endParaRPr lang="en-US" dirty="0"/>
          </a:p>
          <a:p>
            <a:r>
              <a:rPr lang="en-US" dirty="0"/>
              <a:t>				@IssaquahHighPTSA</a:t>
            </a:r>
          </a:p>
          <a:p>
            <a:r>
              <a:rPr lang="en-US" dirty="0"/>
              <a:t>				@IHPTSA</a:t>
            </a:r>
          </a:p>
          <a:p>
            <a:endParaRPr lang="en-US" dirty="0"/>
          </a:p>
          <a:p>
            <a:r>
              <a:rPr lang="en-US" dirty="0"/>
              <a:t>Email:  ihptsaCCP@gmail.com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707" y="258673"/>
            <a:ext cx="5834586" cy="19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386220"/>
            <a:ext cx="85344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Welcome to “Trade, Technical, Career Running Start”</a:t>
            </a:r>
          </a:p>
          <a:p>
            <a:endParaRPr lang="en-US" sz="1600" dirty="0"/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This session, scheduled for 7-8 PM, will be recorded.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Mics will be muted.  Please type your questions in chat.</a:t>
            </a:r>
          </a:p>
          <a:p>
            <a:pPr marL="342900" lvl="0" indent="-34290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Your IH PTSA hosts this evening: </a:t>
            </a:r>
          </a:p>
          <a:p>
            <a:pPr marL="742950" lvl="1" indent="-2857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Tracie Kinsley of the IH PTSA College and Career Committee</a:t>
            </a:r>
          </a:p>
          <a:p>
            <a:pPr marL="742950" lvl="1" indent="-285750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Kim Wilkinson, our IH PTSA Co-President</a:t>
            </a:r>
          </a:p>
          <a:p>
            <a:pPr marL="342900" indent="-342900">
              <a:buAutoNum type="arabicParenR"/>
            </a:pPr>
            <a:endParaRPr lang="en-US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95362" y="5548405"/>
            <a:ext cx="1277937" cy="523875"/>
            <a:chOff x="4953000" y="6172200"/>
            <a:chExt cx="1277937" cy="523875"/>
          </a:xfrm>
        </p:grpSpPr>
        <p:pic>
          <p:nvPicPr>
            <p:cNvPr id="1026" name="Picture 2" descr="205px-Facebook_Thumb_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6172200"/>
              <a:ext cx="677862" cy="523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56250" y="6294438"/>
              <a:ext cx="277812" cy="27781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8362" y="6294438"/>
              <a:ext cx="282575" cy="2825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5A40DAF2-8884-45BA-A7DF-955BC3CA8C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87541"/>
            <a:ext cx="2105462" cy="16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4205"/>
      </p:ext>
    </p:extLst>
  </p:cSld>
  <p:clrMapOvr>
    <a:masterClrMapping/>
  </p:clrMapOvr>
  <p:transition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825E9-3AE7-4065-AB9C-EECB010E6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086600" cy="2450636"/>
          </a:xfrm>
        </p:spPr>
        <p:txBody>
          <a:bodyPr/>
          <a:lstStyle/>
          <a:p>
            <a:pPr algn="l"/>
            <a:r>
              <a:rPr lang="en-US" sz="4000" dirty="0"/>
              <a:t>For students that choose to seek a Bachelors Degree, please discuss your program’s preparation and support</a:t>
            </a:r>
          </a:p>
        </p:txBody>
      </p:sp>
    </p:spTree>
    <p:extLst>
      <p:ext uri="{BB962C8B-B14F-4D97-AF65-F5344CB8AC3E}">
        <p14:creationId xmlns:p14="http://schemas.microsoft.com/office/powerpoint/2010/main" val="3399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4F015-8C47-469F-AEA2-BAF435A4F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Info: 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321A-1A22-4BC0-9E27-F1C1E225E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0"/>
            <a:ext cx="7086601" cy="4648200"/>
          </a:xfrm>
        </p:spPr>
        <p:txBody>
          <a:bodyPr>
            <a:normAutofit/>
          </a:bodyPr>
          <a:lstStyle/>
          <a:p>
            <a:r>
              <a:rPr lang="en-US" dirty="0"/>
              <a:t>How Do Classes Differ From High School Classes?</a:t>
            </a:r>
          </a:p>
          <a:p>
            <a:pPr lvl="1"/>
            <a:r>
              <a:rPr lang="en-US" dirty="0"/>
              <a:t>Classes are taken for a quarter basis (vs. semester or year-long)</a:t>
            </a:r>
          </a:p>
          <a:p>
            <a:pPr lvl="1"/>
            <a:r>
              <a:rPr lang="en-US" dirty="0"/>
              <a:t>Students may be in classes for only 2-3 hours a day (vs. being at school for 6+ hours a day) </a:t>
            </a:r>
          </a:p>
          <a:p>
            <a:pPr lvl="2"/>
            <a:r>
              <a:rPr lang="en-US" dirty="0"/>
              <a:t>Classes may be online asynchronous</a:t>
            </a:r>
          </a:p>
          <a:p>
            <a:pPr lvl="1"/>
            <a:r>
              <a:rPr lang="en-US" dirty="0"/>
              <a:t>Most work is completed outside of the classroom</a:t>
            </a:r>
          </a:p>
          <a:p>
            <a:pPr lvl="1"/>
            <a:r>
              <a:rPr lang="en-US" dirty="0"/>
              <a:t>Students will be in classes with community members from a variety of ages and backgrounds</a:t>
            </a:r>
          </a:p>
          <a:p>
            <a:pPr lvl="1"/>
            <a:r>
              <a:rPr lang="en-US" dirty="0"/>
              <a:t>There is no attendance office. There is no parent view of grades.</a:t>
            </a:r>
          </a:p>
          <a:p>
            <a:pPr lvl="1"/>
            <a:r>
              <a:rPr lang="en-US" dirty="0"/>
              <a:t>Parents are not contacted regarding attendance or grades.</a:t>
            </a:r>
          </a:p>
        </p:txBody>
      </p:sp>
    </p:spTree>
    <p:extLst>
      <p:ext uri="{BB962C8B-B14F-4D97-AF65-F5344CB8AC3E}">
        <p14:creationId xmlns:p14="http://schemas.microsoft.com/office/powerpoint/2010/main" val="25639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EB45-2046-4CC4-A410-F49189DD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705601" cy="1320800"/>
          </a:xfrm>
        </p:spPr>
        <p:txBody>
          <a:bodyPr/>
          <a:lstStyle/>
          <a:p>
            <a:r>
              <a:rPr lang="en-US" dirty="0"/>
              <a:t>General Info: Part or Full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BDAA1-09B0-45D9-A601-7311C9692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524000"/>
            <a:ext cx="6858002" cy="5181600"/>
          </a:xfrm>
        </p:spPr>
        <p:txBody>
          <a:bodyPr>
            <a:normAutofit/>
          </a:bodyPr>
          <a:lstStyle/>
          <a:p>
            <a:r>
              <a:rPr lang="en-US" dirty="0"/>
              <a:t>Both are options, depending on the student’s goals and courses already taken.</a:t>
            </a:r>
          </a:p>
          <a:p>
            <a:pPr lvl="1"/>
            <a:r>
              <a:rPr lang="en-US" sz="1800" dirty="0"/>
              <a:t>To earn an Associate’s Degree, full-time is required junior and senior year.</a:t>
            </a:r>
          </a:p>
          <a:p>
            <a:pPr lvl="1"/>
            <a:r>
              <a:rPr lang="en-US" sz="1800" dirty="0"/>
              <a:t>Not all schools offer courses to meet all H.S. graduation requirements.</a:t>
            </a:r>
          </a:p>
          <a:p>
            <a:pPr marL="914400" lvl="2" indent="0">
              <a:buNone/>
            </a:pPr>
            <a:r>
              <a:rPr lang="en-US" sz="1800" dirty="0"/>
              <a:t>Ex: RTC does NOT offer PE courses.</a:t>
            </a:r>
          </a:p>
          <a:p>
            <a:pPr marL="800100" lvl="1"/>
            <a:endParaRPr lang="en-US" dirty="0"/>
          </a:p>
          <a:p>
            <a:pPr marL="1200150"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78AA-CD6F-4E2C-BE38-03CB1028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Info: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BFEA9-681A-4583-946B-F0C357567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488613"/>
            <a:ext cx="6858002" cy="4912187"/>
          </a:xfrm>
        </p:spPr>
        <p:txBody>
          <a:bodyPr>
            <a:normAutofit fontScale="62500" lnSpcReduction="20000"/>
          </a:bodyPr>
          <a:lstStyle/>
          <a:p>
            <a:pPr marL="400050">
              <a:lnSpc>
                <a:spcPct val="120000"/>
              </a:lnSpc>
            </a:pPr>
            <a:r>
              <a:rPr lang="en-US" sz="2500" dirty="0"/>
              <a:t>There is no GPA requirement to apply</a:t>
            </a:r>
          </a:p>
          <a:p>
            <a:pPr marL="400050">
              <a:lnSpc>
                <a:spcPct val="120000"/>
              </a:lnSpc>
            </a:pPr>
            <a:r>
              <a:rPr lang="en-US" sz="2500" dirty="0"/>
              <a:t>There may be a small application fee</a:t>
            </a:r>
          </a:p>
          <a:p>
            <a:pPr marL="400050">
              <a:lnSpc>
                <a:spcPct val="120000"/>
              </a:lnSpc>
            </a:pPr>
            <a:r>
              <a:rPr lang="en-US" sz="2500" dirty="0"/>
              <a:t>Paperwork is required, such as an Application, Running Start Agreement, and Enrollment Verification Form</a:t>
            </a:r>
          </a:p>
          <a:p>
            <a:pPr marL="400050">
              <a:lnSpc>
                <a:spcPct val="120000"/>
              </a:lnSpc>
            </a:pPr>
            <a:r>
              <a:rPr lang="en-US" sz="2500" dirty="0"/>
              <a:t>The High School transcript is sent by the local high school counselor</a:t>
            </a:r>
          </a:p>
          <a:p>
            <a:pPr marL="400050">
              <a:lnSpc>
                <a:spcPct val="120000"/>
              </a:lnSpc>
            </a:pPr>
            <a:r>
              <a:rPr lang="en-US" sz="2500" dirty="0"/>
              <a:t>English and Math Placement are based on the transcript, Placement Tests, or Directed Self-Placement, depending on the transcript and Running Start Program</a:t>
            </a:r>
          </a:p>
          <a:p>
            <a:pPr marL="400050">
              <a:lnSpc>
                <a:spcPct val="120000"/>
              </a:lnSpc>
            </a:pPr>
            <a:r>
              <a:rPr lang="en-US" sz="2600" dirty="0"/>
              <a:t>Issaquah High School Information: </a:t>
            </a:r>
          </a:p>
          <a:p>
            <a:pPr marL="800100" lvl="1">
              <a:lnSpc>
                <a:spcPct val="120000"/>
              </a:lnSpc>
            </a:pPr>
            <a:r>
              <a:rPr lang="en-US" sz="2600" dirty="0"/>
              <a:t> </a:t>
            </a:r>
            <a:r>
              <a:rPr lang="en-US" sz="2600" dirty="0">
                <a:hlinkClick r:id="rId2"/>
              </a:rPr>
              <a:t>https://sites.google.com/site/ishscounseling/RST</a:t>
            </a:r>
            <a:endParaRPr lang="en-US" sz="2600" dirty="0"/>
          </a:p>
          <a:p>
            <a:pPr marL="800100" lvl="1">
              <a:lnSpc>
                <a:spcPct val="120000"/>
              </a:lnSpc>
            </a:pPr>
            <a:r>
              <a:rPr lang="en-US" sz="2600" dirty="0"/>
              <a:t>Information Session Feb 8 during NEST for IHS students</a:t>
            </a:r>
          </a:p>
          <a:p>
            <a:pPr marL="400050">
              <a:lnSpc>
                <a:spcPct val="120000"/>
              </a:lnSpc>
            </a:pPr>
            <a:r>
              <a:rPr lang="en-US" sz="2600" dirty="0"/>
              <a:t>Attend an information session being run by the college you would like to attend for more details on Admissions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CD20B-8B38-48D4-8200-B4E42BB6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1804469"/>
            <a:ext cx="5826719" cy="1646302"/>
          </a:xfrm>
        </p:spPr>
        <p:txBody>
          <a:bodyPr/>
          <a:lstStyle/>
          <a:p>
            <a:pPr algn="l"/>
            <a:r>
              <a:rPr lang="en-US" sz="4400" dirty="0"/>
              <a:t>Audience Questions</a:t>
            </a:r>
          </a:p>
        </p:txBody>
      </p:sp>
    </p:spTree>
    <p:extLst>
      <p:ext uri="{BB962C8B-B14F-4D97-AF65-F5344CB8AC3E}">
        <p14:creationId xmlns:p14="http://schemas.microsoft.com/office/powerpoint/2010/main" val="34585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704"/>
            <a:ext cx="6781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For More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70AF2-6AEA-42D0-93B0-93CADFE5198A}"/>
              </a:ext>
            </a:extLst>
          </p:cNvPr>
          <p:cNvSpPr txBox="1"/>
          <p:nvPr/>
        </p:nvSpPr>
        <p:spPr>
          <a:xfrm>
            <a:off x="2963468" y="2317334"/>
            <a:ext cx="47974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Chelsea Paulsen, Interim Academic &amp; Career Counselor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www.rtc.edu/running-start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Chelsea Good, Running Start Faculty Counselor, cgood@rtc.edu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EBE4A-1C8D-43C3-8A88-F337C057E78A}"/>
              </a:ext>
            </a:extLst>
          </p:cNvPr>
          <p:cNvSpPr txBox="1"/>
          <p:nvPr/>
        </p:nvSpPr>
        <p:spPr>
          <a:xfrm>
            <a:off x="2963468" y="3917534"/>
            <a:ext cx="472916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Anastasia Whitaker, Running Start New Student Liaison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www.bellevuecollege.edu/runningstart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runningstartnewstudent@bellevuecollege.edu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149FA8-18F7-49BC-983E-3EC51D82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393736"/>
            <a:ext cx="2833597" cy="8255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9F68C8-AE01-443F-9DB6-33B9683E132F}"/>
              </a:ext>
            </a:extLst>
          </p:cNvPr>
          <p:cNvSpPr txBox="1"/>
          <p:nvPr/>
        </p:nvSpPr>
        <p:spPr>
          <a:xfrm>
            <a:off x="2963468" y="1150642"/>
            <a:ext cx="48079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An Chu, Running Start Coordinator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www.lwtech.edu/academics/high-school/runningstart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running.start@lwtech.edu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CC96E-2FDE-4DD3-994D-2414F0926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" y="1058058"/>
            <a:ext cx="2898354" cy="8255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D8C7C0-DEC4-4556-9687-16847F9C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94604"/>
            <a:ext cx="2769081" cy="683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3243A1-40F5-4295-B58A-D2DEADC91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12934"/>
            <a:ext cx="1436603" cy="14926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CAB1449-2CA8-473D-8730-AD94CAA7EF76}"/>
              </a:ext>
            </a:extLst>
          </p:cNvPr>
          <p:cNvSpPr txBox="1"/>
          <p:nvPr/>
        </p:nvSpPr>
        <p:spPr>
          <a:xfrm>
            <a:off x="1665204" y="5517734"/>
            <a:ext cx="5878596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>
              <a:lnSpc>
                <a:spcPct val="120000"/>
              </a:lnSpc>
            </a:pPr>
            <a:r>
              <a:rPr lang="en-US" sz="1400" dirty="0">
                <a:hlinkClick r:id="rId6"/>
              </a:rPr>
              <a:t>https://sites.google.com/site/ishscounseling/RST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5165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76535"/>
            <a:ext cx="73914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College and Career Planning Webinars Page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C0515E-3322-48C7-B353-05BA16932A4B}"/>
              </a:ext>
            </a:extLst>
          </p:cNvPr>
          <p:cNvSpPr/>
          <p:nvPr/>
        </p:nvSpPr>
        <p:spPr>
          <a:xfrm>
            <a:off x="457200" y="1071265"/>
            <a:ext cx="4953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Issaquahhighptsa.org</a:t>
            </a:r>
          </a:p>
          <a:p>
            <a:pPr lvl="0">
              <a:spcBef>
                <a:spcPct val="0"/>
              </a:spcBef>
              <a:defRPr/>
            </a:pPr>
            <a:endParaRPr lang="en-US" sz="2000" u="sng" dirty="0">
              <a:solidFill>
                <a:schemeClr val="bg2">
                  <a:lumMod val="10000"/>
                </a:schemeClr>
              </a:solidFill>
            </a:endParaRPr>
          </a:p>
          <a:p>
            <a:pPr marL="342900" lvl="0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College and Career-&gt;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Webinars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Recorded Webinars and Useful Links 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Essay Writing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Paying for College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Resumes and Interviews</a:t>
            </a:r>
          </a:p>
          <a:p>
            <a:pPr marL="1257300" lvl="2" indent="-3429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Starting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a Business/Non-Profit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lvl="0">
              <a:spcBef>
                <a:spcPct val="0"/>
              </a:spcBef>
              <a:defRPr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9B1D1A02-DB8A-488E-9A58-62F432B5DF55}"/>
              </a:ext>
            </a:extLst>
          </p:cNvPr>
          <p:cNvSpPr/>
          <p:nvPr/>
        </p:nvSpPr>
        <p:spPr>
          <a:xfrm>
            <a:off x="5867400" y="4320950"/>
            <a:ext cx="76200" cy="22322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5D7D59-E998-4619-AD7F-D5CBF5442CCF}"/>
              </a:ext>
            </a:extLst>
          </p:cNvPr>
          <p:cNvCxnSpPr>
            <a:cxnSpLocks/>
          </p:cNvCxnSpPr>
          <p:nvPr/>
        </p:nvCxnSpPr>
        <p:spPr>
          <a:xfrm>
            <a:off x="3810000" y="4320950"/>
            <a:ext cx="1994318" cy="185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4059C1D-1142-433F-B53A-83FB76202A2F}"/>
              </a:ext>
            </a:extLst>
          </p:cNvPr>
          <p:cNvSpPr txBox="1"/>
          <p:nvPr/>
        </p:nvSpPr>
        <p:spPr>
          <a:xfrm>
            <a:off x="457200" y="5334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Tonight’s presentation and suggested links will be added here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F98DAD-E735-4E33-AA1F-CE160CFC9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682" y="1143000"/>
            <a:ext cx="191811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91434"/>
            <a:ext cx="6781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Maiandra GD" panose="020E0502030308020204" pitchFamily="34" charset="0"/>
              </a:rPr>
              <a:t>Tonight we have a </a:t>
            </a:r>
            <a:r>
              <a:rPr lang="en-US" sz="2800">
                <a:latin typeface="Maiandra GD" panose="020E0502030308020204" pitchFamily="34" charset="0"/>
              </a:rPr>
              <a:t>panel featuring:</a:t>
            </a:r>
            <a:endParaRPr lang="en-US" sz="2800" dirty="0">
              <a:latin typeface="Maiandra GD" panose="020E0502030308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A70AF2-6AEA-42D0-93B0-93CADFE5198A}"/>
              </a:ext>
            </a:extLst>
          </p:cNvPr>
          <p:cNvSpPr txBox="1"/>
          <p:nvPr/>
        </p:nvSpPr>
        <p:spPr>
          <a:xfrm>
            <a:off x="2963468" y="2819400"/>
            <a:ext cx="479743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Chelsea Paulsen, Interim Academic &amp; Career Counselor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www.rtc.edu/running-start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Chelsea Good, Running Start Faculty Counselor, cgood@rtc.edu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EEBE4A-1C8D-43C3-8A88-F337C057E78A}"/>
              </a:ext>
            </a:extLst>
          </p:cNvPr>
          <p:cNvSpPr txBox="1"/>
          <p:nvPr/>
        </p:nvSpPr>
        <p:spPr>
          <a:xfrm>
            <a:off x="2963468" y="4418731"/>
            <a:ext cx="4729164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Anastasia Whitaker, Running Start New Student Liaison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www.bellevuecollege.edu/runningstart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runningstartnewstudent@bellevuecollege.edu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E149FA8-18F7-49BC-983E-3EC51D825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802"/>
            <a:ext cx="2833597" cy="8255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9F68C8-AE01-443F-9DB6-33B9683E132F}"/>
              </a:ext>
            </a:extLst>
          </p:cNvPr>
          <p:cNvSpPr txBox="1"/>
          <p:nvPr/>
        </p:nvSpPr>
        <p:spPr>
          <a:xfrm>
            <a:off x="2963468" y="1476847"/>
            <a:ext cx="48079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u="sng" dirty="0"/>
              <a:t>An Chu, Running Start Coordinator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www.lwtech.edu/academics/high-school/runningstart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Email: running.start@lwtech.edu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CC96E-2FDE-4DD3-994D-2414F0926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" y="1384263"/>
            <a:ext cx="2898354" cy="8255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D8C7C0-DEC4-4556-9687-16847F9C1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95801"/>
            <a:ext cx="2769081" cy="6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2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0F2ED-685C-4CAA-91A2-C55577F5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0CB55-0583-4113-9D2A-86F9F1B2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8800"/>
            <a:ext cx="6347714" cy="3880773"/>
          </a:xfrm>
        </p:spPr>
        <p:txBody>
          <a:bodyPr/>
          <a:lstStyle/>
          <a:p>
            <a:r>
              <a:rPr lang="en-US" dirty="0"/>
              <a:t>Panel Questions – Information unique to each school </a:t>
            </a:r>
          </a:p>
          <a:p>
            <a:r>
              <a:rPr lang="en-US" dirty="0"/>
              <a:t>General Information - Applicable to all the schools</a:t>
            </a:r>
          </a:p>
          <a:p>
            <a:r>
              <a:rPr lang="en-US" dirty="0"/>
              <a:t>Audience Questions</a:t>
            </a:r>
          </a:p>
        </p:txBody>
      </p:sp>
    </p:spTree>
    <p:extLst>
      <p:ext uri="{BB962C8B-B14F-4D97-AF65-F5344CB8AC3E}">
        <p14:creationId xmlns:p14="http://schemas.microsoft.com/office/powerpoint/2010/main" val="33667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BC08-3DDC-4065-B892-9C9D281B7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95139"/>
            <a:ext cx="6705599" cy="1646302"/>
          </a:xfrm>
        </p:spPr>
        <p:txBody>
          <a:bodyPr/>
          <a:lstStyle/>
          <a:p>
            <a:pPr algn="l"/>
            <a:r>
              <a:rPr lang="en-US" sz="4400" dirty="0"/>
              <a:t>What Are Your Most Popular Programs?</a:t>
            </a:r>
          </a:p>
        </p:txBody>
      </p:sp>
    </p:spTree>
    <p:extLst>
      <p:ext uri="{BB962C8B-B14F-4D97-AF65-F5344CB8AC3E}">
        <p14:creationId xmlns:p14="http://schemas.microsoft.com/office/powerpoint/2010/main" val="379233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4FE2-88D2-4CCD-A951-326F84C3F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04534"/>
            <a:ext cx="6781799" cy="1646302"/>
          </a:xfrm>
        </p:spPr>
        <p:txBody>
          <a:bodyPr/>
          <a:lstStyle/>
          <a:p>
            <a:pPr algn="l"/>
            <a:r>
              <a:rPr lang="en-US" sz="4400" dirty="0"/>
              <a:t>Please describe available certifications and degrees for Running Start Students</a:t>
            </a:r>
          </a:p>
        </p:txBody>
      </p:sp>
    </p:spTree>
    <p:extLst>
      <p:ext uri="{BB962C8B-B14F-4D97-AF65-F5344CB8AC3E}">
        <p14:creationId xmlns:p14="http://schemas.microsoft.com/office/powerpoint/2010/main" val="29069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4623E-99DA-4DBD-BE2D-BF14E0DB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605849"/>
            <a:ext cx="5826719" cy="1646302"/>
          </a:xfrm>
        </p:spPr>
        <p:txBody>
          <a:bodyPr/>
          <a:lstStyle/>
          <a:p>
            <a:pPr algn="l"/>
            <a:r>
              <a:rPr lang="en-US" sz="4000" dirty="0"/>
              <a:t>Are internships or other opportunities available to get work experience while in your program?</a:t>
            </a:r>
          </a:p>
        </p:txBody>
      </p:sp>
    </p:spTree>
    <p:extLst>
      <p:ext uri="{BB962C8B-B14F-4D97-AF65-F5344CB8AC3E}">
        <p14:creationId xmlns:p14="http://schemas.microsoft.com/office/powerpoint/2010/main" val="18835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6A9B-CD5C-498F-A270-58CE2FB65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09800"/>
            <a:ext cx="5826719" cy="1646302"/>
          </a:xfrm>
        </p:spPr>
        <p:txBody>
          <a:bodyPr/>
          <a:lstStyle/>
          <a:p>
            <a:pPr algn="l"/>
            <a:r>
              <a:rPr lang="en-US" sz="4400" dirty="0"/>
              <a:t>What are the </a:t>
            </a:r>
            <a:br>
              <a:rPr lang="en-US" sz="4400" dirty="0"/>
            </a:br>
            <a:r>
              <a:rPr lang="en-US" sz="4400" dirty="0"/>
              <a:t>costs to attend?</a:t>
            </a:r>
          </a:p>
        </p:txBody>
      </p:sp>
    </p:spTree>
    <p:extLst>
      <p:ext uri="{BB962C8B-B14F-4D97-AF65-F5344CB8AC3E}">
        <p14:creationId xmlns:p14="http://schemas.microsoft.com/office/powerpoint/2010/main" val="149332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055F-23DD-4D91-8002-F6748CFD8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6718005" cy="3060236"/>
          </a:xfrm>
        </p:spPr>
        <p:txBody>
          <a:bodyPr/>
          <a:lstStyle/>
          <a:p>
            <a:pPr algn="l"/>
            <a:r>
              <a:rPr lang="en-US" sz="4000" dirty="0"/>
              <a:t>What are the job opportunities for graduates?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How does the school help with job placement?</a:t>
            </a:r>
          </a:p>
        </p:txBody>
      </p:sp>
    </p:spTree>
    <p:extLst>
      <p:ext uri="{BB962C8B-B14F-4D97-AF65-F5344CB8AC3E}">
        <p14:creationId xmlns:p14="http://schemas.microsoft.com/office/powerpoint/2010/main" val="202340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4287</TotalTime>
  <Words>680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Maiandra GD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Agenda</vt:lpstr>
      <vt:lpstr>What Are Your Most Popular Programs?</vt:lpstr>
      <vt:lpstr>Please describe available certifications and degrees for Running Start Students</vt:lpstr>
      <vt:lpstr>Are internships or other opportunities available to get work experience while in your program?</vt:lpstr>
      <vt:lpstr>What are the  costs to attend?</vt:lpstr>
      <vt:lpstr>What are the job opportunities for graduates?   How does the school help with job placement?</vt:lpstr>
      <vt:lpstr>For students that choose to seek a Bachelors Degree, please discuss your program’s preparation and support</vt:lpstr>
      <vt:lpstr>General Info: Classes</vt:lpstr>
      <vt:lpstr>General Info: Part or Full Time</vt:lpstr>
      <vt:lpstr>General Info: Admissions</vt:lpstr>
      <vt:lpstr>Audience 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</dc:creator>
  <cp:lastModifiedBy>tek kinsley</cp:lastModifiedBy>
  <cp:revision>336</cp:revision>
  <dcterms:created xsi:type="dcterms:W3CDTF">2018-10-11T02:46:31Z</dcterms:created>
  <dcterms:modified xsi:type="dcterms:W3CDTF">2022-01-26T02:33:22Z</dcterms:modified>
</cp:coreProperties>
</file>